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E1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5FCC54-8D80-4D57-B19D-1C329866FC91}" type="doc">
      <dgm:prSet loTypeId="urn:microsoft.com/office/officeart/2005/8/layout/target1" loCatId="relationship" qsTypeId="urn:microsoft.com/office/officeart/2005/8/quickstyle/simple5" qsCatId="simple" csTypeId="urn:microsoft.com/office/officeart/2005/8/colors/colorful2" csCatId="colorful" phldr="1"/>
      <dgm:spPr/>
    </dgm:pt>
    <dgm:pt modelId="{6DB6B86A-E091-4F29-9C0E-FEAE647BB498}">
      <dgm:prSet phldrT="[文字]"/>
      <dgm:spPr/>
      <dgm:t>
        <a:bodyPr/>
        <a:lstStyle/>
        <a:p>
          <a:endParaRPr lang="zh-TW" altLang="en-US" b="1" dirty="0">
            <a:solidFill>
              <a:srgbClr val="C00000"/>
            </a:solidFill>
          </a:endParaRPr>
        </a:p>
      </dgm:t>
    </dgm:pt>
    <dgm:pt modelId="{3B1E2176-4F3A-43DA-9CE8-E29FA109E90F}" type="parTrans" cxnId="{42C1D4D3-180F-4762-8F6A-A8223F26DA8D}">
      <dgm:prSet/>
      <dgm:spPr/>
      <dgm:t>
        <a:bodyPr/>
        <a:lstStyle/>
        <a:p>
          <a:endParaRPr lang="zh-TW" altLang="en-US"/>
        </a:p>
      </dgm:t>
    </dgm:pt>
    <dgm:pt modelId="{53AD7517-CDB6-46F3-8CA1-84891F7EEE84}" type="sibTrans" cxnId="{42C1D4D3-180F-4762-8F6A-A8223F26DA8D}">
      <dgm:prSet/>
      <dgm:spPr/>
      <dgm:t>
        <a:bodyPr/>
        <a:lstStyle/>
        <a:p>
          <a:endParaRPr lang="zh-TW" altLang="en-US"/>
        </a:p>
      </dgm:t>
    </dgm:pt>
    <dgm:pt modelId="{E0EB470D-7347-48CE-ABE9-3D4BF864142B}">
      <dgm:prSet phldrT="[文字]"/>
      <dgm:spPr/>
      <dgm:t>
        <a:bodyPr/>
        <a:lstStyle/>
        <a:p>
          <a:endParaRPr lang="zh-TW" altLang="en-US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54D6BE-AB5B-4A44-8685-65DF57DFB783}" type="sibTrans" cxnId="{90E094AE-6578-490B-B1D6-BF6DB56060A6}">
      <dgm:prSet/>
      <dgm:spPr/>
      <dgm:t>
        <a:bodyPr/>
        <a:lstStyle/>
        <a:p>
          <a:endParaRPr lang="zh-TW" altLang="en-US"/>
        </a:p>
      </dgm:t>
    </dgm:pt>
    <dgm:pt modelId="{4A94218B-09DC-4993-B5AC-2A1D23DDE613}" type="parTrans" cxnId="{90E094AE-6578-490B-B1D6-BF6DB56060A6}">
      <dgm:prSet/>
      <dgm:spPr/>
      <dgm:t>
        <a:bodyPr/>
        <a:lstStyle/>
        <a:p>
          <a:endParaRPr lang="zh-TW" altLang="en-US"/>
        </a:p>
      </dgm:t>
    </dgm:pt>
    <dgm:pt modelId="{39AC35E1-2A17-4D01-BE16-413F51680E80}">
      <dgm:prSet phldrT="[文字]"/>
      <dgm:spPr/>
      <dgm:t>
        <a:bodyPr/>
        <a:lstStyle/>
        <a:p>
          <a:endParaRPr lang="zh-TW" altLang="en-US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5B955A-71D2-4585-8FAB-40BF7AF27BFC}" type="sibTrans" cxnId="{43A92246-F56C-41EE-8A3B-2529AEB92C3B}">
      <dgm:prSet/>
      <dgm:spPr/>
      <dgm:t>
        <a:bodyPr/>
        <a:lstStyle/>
        <a:p>
          <a:endParaRPr lang="zh-TW" altLang="en-US"/>
        </a:p>
      </dgm:t>
    </dgm:pt>
    <dgm:pt modelId="{7D315285-46F5-4036-B636-F3DE1887C13E}" type="parTrans" cxnId="{43A92246-F56C-41EE-8A3B-2529AEB92C3B}">
      <dgm:prSet/>
      <dgm:spPr/>
      <dgm:t>
        <a:bodyPr/>
        <a:lstStyle/>
        <a:p>
          <a:endParaRPr lang="zh-TW" altLang="en-US"/>
        </a:p>
      </dgm:t>
    </dgm:pt>
    <dgm:pt modelId="{13D7D716-9DE4-4561-A640-0109E617A486}" type="pres">
      <dgm:prSet presAssocID="{225FCC54-8D80-4D57-B19D-1C329866FC91}" presName="composite" presStyleCnt="0">
        <dgm:presLayoutVars>
          <dgm:chMax val="5"/>
          <dgm:dir/>
          <dgm:resizeHandles val="exact"/>
        </dgm:presLayoutVars>
      </dgm:prSet>
      <dgm:spPr/>
    </dgm:pt>
    <dgm:pt modelId="{514BAE40-E261-49DF-972E-A4BFFC661C8A}" type="pres">
      <dgm:prSet presAssocID="{6DB6B86A-E091-4F29-9C0E-FEAE647BB498}" presName="circle1" presStyleLbl="lnNode1" presStyleIdx="0" presStyleCnt="3"/>
      <dgm:spPr>
        <a:solidFill>
          <a:srgbClr val="BE123B"/>
        </a:solidFill>
      </dgm:spPr>
    </dgm:pt>
    <dgm:pt modelId="{C6398660-2336-40CC-B105-A10C472CE53B}" type="pres">
      <dgm:prSet presAssocID="{6DB6B86A-E091-4F29-9C0E-FEAE647BB498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5A4E8D-AA7F-48DF-814A-9A44C1E7BC7A}" type="pres">
      <dgm:prSet presAssocID="{6DB6B86A-E091-4F29-9C0E-FEAE647BB498}" presName="line1" presStyleLbl="callout" presStyleIdx="0" presStyleCnt="6"/>
      <dgm:spPr/>
    </dgm:pt>
    <dgm:pt modelId="{31384441-CFE3-45A3-84F0-4B39F2BE3683}" type="pres">
      <dgm:prSet presAssocID="{6DB6B86A-E091-4F29-9C0E-FEAE647BB498}" presName="d1" presStyleLbl="callout" presStyleIdx="1" presStyleCnt="6"/>
      <dgm:spPr/>
    </dgm:pt>
    <dgm:pt modelId="{95567C99-AE0B-4829-8AAD-363D759F7C75}" type="pres">
      <dgm:prSet presAssocID="{39AC35E1-2A17-4D01-BE16-413F51680E80}" presName="circle2" presStyleLbl="lnNode1" presStyleIdx="1" presStyleCnt="3"/>
      <dgm:spPr>
        <a:solidFill>
          <a:srgbClr val="FF9900"/>
        </a:solidFill>
      </dgm:spPr>
    </dgm:pt>
    <dgm:pt modelId="{1FBB3752-D126-4B5F-9442-855226BCF2C0}" type="pres">
      <dgm:prSet presAssocID="{39AC35E1-2A17-4D01-BE16-413F51680E80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711C69-B63D-4F83-9560-8244E9C235BC}" type="pres">
      <dgm:prSet presAssocID="{39AC35E1-2A17-4D01-BE16-413F51680E80}" presName="line2" presStyleLbl="callout" presStyleIdx="2" presStyleCnt="6"/>
      <dgm:spPr/>
    </dgm:pt>
    <dgm:pt modelId="{3847E9C1-B636-4D79-A564-0B2028C54A8D}" type="pres">
      <dgm:prSet presAssocID="{39AC35E1-2A17-4D01-BE16-413F51680E80}" presName="d2" presStyleLbl="callout" presStyleIdx="3" presStyleCnt="6"/>
      <dgm:spPr/>
    </dgm:pt>
    <dgm:pt modelId="{DB92F4D6-BB73-4E6D-99F3-5ABA4885207E}" type="pres">
      <dgm:prSet presAssocID="{E0EB470D-7347-48CE-ABE9-3D4BF864142B}" presName="circle3" presStyleLbl="lnNode1" presStyleIdx="2" presStyleCnt="3"/>
      <dgm:spPr>
        <a:solidFill>
          <a:schemeClr val="accent3">
            <a:lumMod val="75000"/>
          </a:schemeClr>
        </a:solidFill>
      </dgm:spPr>
    </dgm:pt>
    <dgm:pt modelId="{A2E11736-8686-45EB-B63E-381DAB110086}" type="pres">
      <dgm:prSet presAssocID="{E0EB470D-7347-48CE-ABE9-3D4BF864142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95D7F8-5E39-45D6-A377-765B03EB19B6}" type="pres">
      <dgm:prSet presAssocID="{E0EB470D-7347-48CE-ABE9-3D4BF864142B}" presName="line3" presStyleLbl="callout" presStyleIdx="4" presStyleCnt="6"/>
      <dgm:spPr/>
    </dgm:pt>
    <dgm:pt modelId="{57CE2368-463D-4583-966B-1DDD3B2C0FEC}" type="pres">
      <dgm:prSet presAssocID="{E0EB470D-7347-48CE-ABE9-3D4BF864142B}" presName="d3" presStyleLbl="callout" presStyleIdx="5" presStyleCnt="6"/>
      <dgm:spPr/>
    </dgm:pt>
  </dgm:ptLst>
  <dgm:cxnLst>
    <dgm:cxn modelId="{C0E64181-9F35-4CD0-A4CB-6D0F9D49ED6D}" type="presOf" srcId="{E0EB470D-7347-48CE-ABE9-3D4BF864142B}" destId="{A2E11736-8686-45EB-B63E-381DAB110086}" srcOrd="0" destOrd="0" presId="urn:microsoft.com/office/officeart/2005/8/layout/target1"/>
    <dgm:cxn modelId="{42C1D4D3-180F-4762-8F6A-A8223F26DA8D}" srcId="{225FCC54-8D80-4D57-B19D-1C329866FC91}" destId="{6DB6B86A-E091-4F29-9C0E-FEAE647BB498}" srcOrd="0" destOrd="0" parTransId="{3B1E2176-4F3A-43DA-9CE8-E29FA109E90F}" sibTransId="{53AD7517-CDB6-46F3-8CA1-84891F7EEE84}"/>
    <dgm:cxn modelId="{DDA7A4F5-36D6-4734-A69A-E5808BD7D9AB}" type="presOf" srcId="{225FCC54-8D80-4D57-B19D-1C329866FC91}" destId="{13D7D716-9DE4-4561-A640-0109E617A486}" srcOrd="0" destOrd="0" presId="urn:microsoft.com/office/officeart/2005/8/layout/target1"/>
    <dgm:cxn modelId="{43A92246-F56C-41EE-8A3B-2529AEB92C3B}" srcId="{225FCC54-8D80-4D57-B19D-1C329866FC91}" destId="{39AC35E1-2A17-4D01-BE16-413F51680E80}" srcOrd="1" destOrd="0" parTransId="{7D315285-46F5-4036-B636-F3DE1887C13E}" sibTransId="{255B955A-71D2-4585-8FAB-40BF7AF27BFC}"/>
    <dgm:cxn modelId="{9CCFC295-455B-434A-8544-BFEA3EAD8622}" type="presOf" srcId="{39AC35E1-2A17-4D01-BE16-413F51680E80}" destId="{1FBB3752-D126-4B5F-9442-855226BCF2C0}" srcOrd="0" destOrd="0" presId="urn:microsoft.com/office/officeart/2005/8/layout/target1"/>
    <dgm:cxn modelId="{AA6DB779-24F4-49C8-92D1-9038B74DCC0C}" type="presOf" srcId="{6DB6B86A-E091-4F29-9C0E-FEAE647BB498}" destId="{C6398660-2336-40CC-B105-A10C472CE53B}" srcOrd="0" destOrd="0" presId="urn:microsoft.com/office/officeart/2005/8/layout/target1"/>
    <dgm:cxn modelId="{90E094AE-6578-490B-B1D6-BF6DB56060A6}" srcId="{225FCC54-8D80-4D57-B19D-1C329866FC91}" destId="{E0EB470D-7347-48CE-ABE9-3D4BF864142B}" srcOrd="2" destOrd="0" parTransId="{4A94218B-09DC-4993-B5AC-2A1D23DDE613}" sibTransId="{5954D6BE-AB5B-4A44-8685-65DF57DFB783}"/>
    <dgm:cxn modelId="{7786A015-5E76-4114-AEA4-33B7B1A50273}" type="presParOf" srcId="{13D7D716-9DE4-4561-A640-0109E617A486}" destId="{514BAE40-E261-49DF-972E-A4BFFC661C8A}" srcOrd="0" destOrd="0" presId="urn:microsoft.com/office/officeart/2005/8/layout/target1"/>
    <dgm:cxn modelId="{D90E0FF9-BF40-47F8-856E-964DD091D779}" type="presParOf" srcId="{13D7D716-9DE4-4561-A640-0109E617A486}" destId="{C6398660-2336-40CC-B105-A10C472CE53B}" srcOrd="1" destOrd="0" presId="urn:microsoft.com/office/officeart/2005/8/layout/target1"/>
    <dgm:cxn modelId="{D2D3D2C3-1F76-42CE-AC9F-CB8FD88C3E54}" type="presParOf" srcId="{13D7D716-9DE4-4561-A640-0109E617A486}" destId="{835A4E8D-AA7F-48DF-814A-9A44C1E7BC7A}" srcOrd="2" destOrd="0" presId="urn:microsoft.com/office/officeart/2005/8/layout/target1"/>
    <dgm:cxn modelId="{7145BD71-9F3B-4067-928F-0008460E19C9}" type="presParOf" srcId="{13D7D716-9DE4-4561-A640-0109E617A486}" destId="{31384441-CFE3-45A3-84F0-4B39F2BE3683}" srcOrd="3" destOrd="0" presId="urn:microsoft.com/office/officeart/2005/8/layout/target1"/>
    <dgm:cxn modelId="{3ACB49AF-E91C-414A-AB42-89B3FB006D73}" type="presParOf" srcId="{13D7D716-9DE4-4561-A640-0109E617A486}" destId="{95567C99-AE0B-4829-8AAD-363D759F7C75}" srcOrd="4" destOrd="0" presId="urn:microsoft.com/office/officeart/2005/8/layout/target1"/>
    <dgm:cxn modelId="{BF688485-9D2A-4884-8616-40F295480502}" type="presParOf" srcId="{13D7D716-9DE4-4561-A640-0109E617A486}" destId="{1FBB3752-D126-4B5F-9442-855226BCF2C0}" srcOrd="5" destOrd="0" presId="urn:microsoft.com/office/officeart/2005/8/layout/target1"/>
    <dgm:cxn modelId="{F4BD20EC-BD0F-4E5B-8D89-C29B23C20748}" type="presParOf" srcId="{13D7D716-9DE4-4561-A640-0109E617A486}" destId="{C1711C69-B63D-4F83-9560-8244E9C235BC}" srcOrd="6" destOrd="0" presId="urn:microsoft.com/office/officeart/2005/8/layout/target1"/>
    <dgm:cxn modelId="{5FBED5B5-729F-48F6-9561-0452A8C0D740}" type="presParOf" srcId="{13D7D716-9DE4-4561-A640-0109E617A486}" destId="{3847E9C1-B636-4D79-A564-0B2028C54A8D}" srcOrd="7" destOrd="0" presId="urn:microsoft.com/office/officeart/2005/8/layout/target1"/>
    <dgm:cxn modelId="{BB323D2A-7A5D-418C-92F8-1851D419697F}" type="presParOf" srcId="{13D7D716-9DE4-4561-A640-0109E617A486}" destId="{DB92F4D6-BB73-4E6D-99F3-5ABA4885207E}" srcOrd="8" destOrd="0" presId="urn:microsoft.com/office/officeart/2005/8/layout/target1"/>
    <dgm:cxn modelId="{6D7E4EA6-361A-4AC6-97DC-1262E189B204}" type="presParOf" srcId="{13D7D716-9DE4-4561-A640-0109E617A486}" destId="{A2E11736-8686-45EB-B63E-381DAB110086}" srcOrd="9" destOrd="0" presId="urn:microsoft.com/office/officeart/2005/8/layout/target1"/>
    <dgm:cxn modelId="{2AC6536A-FD54-4F4E-A3E5-C0CDA7229039}" type="presParOf" srcId="{13D7D716-9DE4-4561-A640-0109E617A486}" destId="{6495D7F8-5E39-45D6-A377-765B03EB19B6}" srcOrd="10" destOrd="0" presId="urn:microsoft.com/office/officeart/2005/8/layout/target1"/>
    <dgm:cxn modelId="{F2C2679E-C678-460B-8349-F8F0CC3B6A62}" type="presParOf" srcId="{13D7D716-9DE4-4561-A640-0109E617A486}" destId="{57CE2368-463D-4583-966B-1DDD3B2C0FEC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2F4D6-BB73-4E6D-99F3-5ABA4885207E}">
      <dsp:nvSpPr>
        <dsp:cNvPr id="0" name=""/>
        <dsp:cNvSpPr/>
      </dsp:nvSpPr>
      <dsp:spPr>
        <a:xfrm>
          <a:off x="1076408" y="1110408"/>
          <a:ext cx="3331224" cy="3331224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567C99-AE0B-4829-8AAD-363D759F7C75}">
      <dsp:nvSpPr>
        <dsp:cNvPr id="0" name=""/>
        <dsp:cNvSpPr/>
      </dsp:nvSpPr>
      <dsp:spPr>
        <a:xfrm>
          <a:off x="1742652" y="1776652"/>
          <a:ext cx="1998734" cy="1998734"/>
        </a:xfrm>
        <a:prstGeom prst="ellipse">
          <a:avLst/>
        </a:prstGeom>
        <a:solidFill>
          <a:srgbClr val="FF9900"/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4BAE40-E261-49DF-972E-A4BFFC661C8A}">
      <dsp:nvSpPr>
        <dsp:cNvPr id="0" name=""/>
        <dsp:cNvSpPr/>
      </dsp:nvSpPr>
      <dsp:spPr>
        <a:xfrm>
          <a:off x="2408897" y="2442897"/>
          <a:ext cx="666244" cy="666244"/>
        </a:xfrm>
        <a:prstGeom prst="ellipse">
          <a:avLst/>
        </a:prstGeom>
        <a:solidFill>
          <a:srgbClr val="BE123B"/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398660-2336-40CC-B105-A10C472CE53B}">
      <dsp:nvSpPr>
        <dsp:cNvPr id="0" name=""/>
        <dsp:cNvSpPr/>
      </dsp:nvSpPr>
      <dsp:spPr>
        <a:xfrm>
          <a:off x="4962836" y="0"/>
          <a:ext cx="1665612" cy="97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74930" rIns="74930" bIns="7493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900" b="1" kern="1200" dirty="0">
            <a:solidFill>
              <a:srgbClr val="C00000"/>
            </a:solidFill>
          </a:endParaRPr>
        </a:p>
      </dsp:txBody>
      <dsp:txXfrm>
        <a:off x="4962836" y="0"/>
        <a:ext cx="1665612" cy="971607"/>
      </dsp:txXfrm>
    </dsp:sp>
    <dsp:sp modelId="{835A4E8D-AA7F-48DF-814A-9A44C1E7BC7A}">
      <dsp:nvSpPr>
        <dsp:cNvPr id="0" name=""/>
        <dsp:cNvSpPr/>
      </dsp:nvSpPr>
      <dsp:spPr>
        <a:xfrm>
          <a:off x="4546433" y="485803"/>
          <a:ext cx="416403" cy="0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1384441-CFE3-45A3-84F0-4B39F2BE3683}">
      <dsp:nvSpPr>
        <dsp:cNvPr id="0" name=""/>
        <dsp:cNvSpPr/>
      </dsp:nvSpPr>
      <dsp:spPr>
        <a:xfrm rot="5400000">
          <a:off x="2498563" y="729815"/>
          <a:ext cx="2289661" cy="1802747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FBB3752-D126-4B5F-9442-855226BCF2C0}">
      <dsp:nvSpPr>
        <dsp:cNvPr id="0" name=""/>
        <dsp:cNvSpPr/>
      </dsp:nvSpPr>
      <dsp:spPr>
        <a:xfrm>
          <a:off x="4962836" y="971606"/>
          <a:ext cx="1665612" cy="97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74930" rIns="74930" bIns="7493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9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62836" y="971606"/>
        <a:ext cx="1665612" cy="971607"/>
      </dsp:txXfrm>
    </dsp:sp>
    <dsp:sp modelId="{C1711C69-B63D-4F83-9560-8244E9C235BC}">
      <dsp:nvSpPr>
        <dsp:cNvPr id="0" name=""/>
        <dsp:cNvSpPr/>
      </dsp:nvSpPr>
      <dsp:spPr>
        <a:xfrm>
          <a:off x="4546433" y="1457410"/>
          <a:ext cx="416403" cy="0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847E9C1-B636-4D79-A564-0B2028C54A8D}">
      <dsp:nvSpPr>
        <dsp:cNvPr id="0" name=""/>
        <dsp:cNvSpPr/>
      </dsp:nvSpPr>
      <dsp:spPr>
        <a:xfrm rot="5400000">
          <a:off x="2990029" y="1686265"/>
          <a:ext cx="1784203" cy="1325271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2E11736-8686-45EB-B63E-381DAB110086}">
      <dsp:nvSpPr>
        <dsp:cNvPr id="0" name=""/>
        <dsp:cNvSpPr/>
      </dsp:nvSpPr>
      <dsp:spPr>
        <a:xfrm>
          <a:off x="4962836" y="1943214"/>
          <a:ext cx="1665612" cy="97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74930" rIns="74930" bIns="7493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9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62836" y="1943214"/>
        <a:ext cx="1665612" cy="971607"/>
      </dsp:txXfrm>
    </dsp:sp>
    <dsp:sp modelId="{6495D7F8-5E39-45D6-A377-765B03EB19B6}">
      <dsp:nvSpPr>
        <dsp:cNvPr id="0" name=""/>
        <dsp:cNvSpPr/>
      </dsp:nvSpPr>
      <dsp:spPr>
        <a:xfrm>
          <a:off x="4546433" y="2429017"/>
          <a:ext cx="416403" cy="0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7CE2368-463D-4583-966B-1DDD3B2C0FEC}">
      <dsp:nvSpPr>
        <dsp:cNvPr id="0" name=""/>
        <dsp:cNvSpPr/>
      </dsp:nvSpPr>
      <dsp:spPr>
        <a:xfrm rot="5400000">
          <a:off x="3482106" y="2641938"/>
          <a:ext cx="1274748" cy="847796"/>
        </a:xfrm>
        <a:prstGeom prst="line">
          <a:avLst/>
        </a:prstGeom>
        <a:noFill/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A3667D-58F8-475B-8F9F-5417526185F7}" type="datetimeFigureOut">
              <a:rPr lang="zh-TW" altLang="en-US" smtClean="0"/>
              <a:t>2014/9/11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FD0E0-FAC3-464C-A328-F656030C4D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6480720" cy="1470025"/>
          </a:xfrm>
        </p:spPr>
        <p:txBody>
          <a:bodyPr>
            <a:normAutofit/>
          </a:bodyPr>
          <a:lstStyle/>
          <a:p>
            <a:r>
              <a:rPr lang="en-US" altLang="zh-TW" sz="8800" dirty="0" smtClean="0">
                <a:solidFill>
                  <a:srgbClr val="C00000"/>
                </a:solidFill>
                <a:latin typeface="華康魏碑體(P)" pitchFamily="66" charset="-120"/>
                <a:ea typeface="華康魏碑體(P)" pitchFamily="66" charset="-120"/>
              </a:rPr>
              <a:t>3W</a:t>
            </a:r>
            <a:r>
              <a:rPr lang="zh-TW" altLang="en-US" sz="8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的提問法</a:t>
            </a:r>
            <a:endParaRPr lang="zh-TW" altLang="en-US" sz="88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3312368" cy="284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9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517632" cy="1362774"/>
          </a:xfrm>
        </p:spPr>
        <p:txBody>
          <a:bodyPr>
            <a:normAutofit fontScale="90000"/>
          </a:bodyPr>
          <a:lstStyle/>
          <a:p>
            <a:r>
              <a:rPr lang="en-US" altLang="zh-TW" sz="6000" b="1" dirty="0" smtClean="0">
                <a:solidFill>
                  <a:srgbClr val="BE12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</a:t>
            </a:r>
            <a:r>
              <a:rPr lang="en-US" altLang="zh-TW" sz="6000" b="1" dirty="0" err="1" smtClean="0">
                <a:solidFill>
                  <a:srgbClr val="BE12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Sinek</a:t>
            </a:r>
            <a:r>
              <a:rPr lang="en-US" altLang="zh-TW" sz="6000" b="1" dirty="0" smtClean="0">
                <a:solidFill>
                  <a:srgbClr val="BE12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zh-TW" sz="6000" b="1" dirty="0" smtClean="0">
                <a:solidFill>
                  <a:srgbClr val="BE12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「黃金圓圈」</a:t>
            </a:r>
            <a:r>
              <a:rPr lang="en-US" altLang="zh-TW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(Golden Circle)</a:t>
            </a:r>
            <a:r>
              <a:rPr lang="en-US" altLang="zh-TW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zh-TW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altLang="zh-TW" sz="2400" b="1" dirty="0">
              <a:solidFill>
                <a:srgbClr val="004F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6525627"/>
              </p:ext>
            </p:extLst>
          </p:nvPr>
        </p:nvGraphicFramePr>
        <p:xfrm>
          <a:off x="539552" y="2023559"/>
          <a:ext cx="7704856" cy="4441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652120" y="401973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endParaRPr lang="zh-TW" altLang="en-US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32420" y="303567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596468" y="211234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endParaRPr lang="zh-TW" alt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9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332656"/>
            <a:ext cx="6840760" cy="1470025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請運用</a:t>
            </a:r>
            <a:r>
              <a:rPr lang="en-US" altLang="zh-TW" sz="66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3W</a:t>
            </a:r>
            <a:r>
              <a:rPr lang="zh-TW" altLang="en-US" sz="66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來提問</a:t>
            </a:r>
            <a:endParaRPr lang="zh-TW" altLang="en-US" sz="66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71800" y="1844824"/>
            <a:ext cx="4680520" cy="446449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選擇一本書</a:t>
            </a:r>
            <a:endParaRPr lang="en-US" altLang="zh-TW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選擇補習班</a:t>
            </a:r>
            <a:endParaRPr lang="en-US" altLang="zh-TW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選填學校</a:t>
            </a:r>
            <a:endParaRPr lang="en-US" altLang="zh-TW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選擇科系</a:t>
            </a:r>
            <a:endParaRPr lang="en-US" altLang="zh-TW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選擇</a:t>
            </a:r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工作</a:t>
            </a:r>
            <a:endParaRPr lang="en-US" altLang="zh-TW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選擇</a:t>
            </a:r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另一半</a:t>
            </a:r>
            <a:r>
              <a:rPr lang="en-US" altLang="zh-TW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 algn="l"/>
            <a:endParaRPr lang="en-US" altLang="zh-TW" dirty="0" smtClean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91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自己來試試</a:t>
            </a:r>
            <a:endParaRPr lang="zh-TW" alt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35280" cy="487375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挑戰任務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請同學在圖書館找一本自己喜歡的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書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花些時間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閱讀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請把握</a:t>
            </a:r>
            <a:r>
              <a:rPr lang="en-US" altLang="zh-TW" sz="4000" b="1" dirty="0" smtClean="0">
                <a:latin typeface="+mj-lt"/>
                <a:ea typeface="標楷體" pitchFamily="65" charset="-120"/>
              </a:rPr>
              <a:t>3W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，告訴同學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你為何選擇這本書</a:t>
            </a:r>
            <a:endParaRPr lang="en-US" altLang="zh-TW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這本書在告訴我們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什麼</a:t>
            </a:r>
            <a:endParaRPr lang="en-US" altLang="zh-TW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這本書帶給我怎樣的啟發</a:t>
            </a:r>
            <a:endParaRPr lang="en-US" altLang="zh-TW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091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78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3W的提問法</vt:lpstr>
      <vt:lpstr>Simon Sinek  「黃金圓圈」(Golden Circle) </vt:lpstr>
      <vt:lpstr>請運用3W來提問</vt:lpstr>
      <vt:lpstr>自己來試試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3W的提問法</dc:title>
  <dc:creator>syajh</dc:creator>
  <cp:lastModifiedBy>syajh</cp:lastModifiedBy>
  <cp:revision>10</cp:revision>
  <dcterms:created xsi:type="dcterms:W3CDTF">2014-09-04T01:54:23Z</dcterms:created>
  <dcterms:modified xsi:type="dcterms:W3CDTF">2014-09-11T02:07:53Z</dcterms:modified>
</cp:coreProperties>
</file>