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0" r:id="rId3"/>
    <p:sldId id="314" r:id="rId4"/>
    <p:sldId id="315" r:id="rId5"/>
    <p:sldId id="316" r:id="rId6"/>
    <p:sldId id="317" r:id="rId7"/>
    <p:sldId id="31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re.idv.tw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12192000" cy="6035040"/>
          </a:xfrm>
          <a:prstGeom prst="rect">
            <a:avLst/>
          </a:prstGeom>
        </p:spPr>
      </p:pic>
      <p:sp>
        <p:nvSpPr>
          <p:cNvPr id="5" name="文字方塊 4"/>
          <p:cNvSpPr txBox="1"/>
          <p:nvPr userDrawn="1"/>
        </p:nvSpPr>
        <p:spPr>
          <a:xfrm>
            <a:off x="232229" y="133087"/>
            <a:ext cx="728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CC0099"/>
                </a:solidFill>
              </a:rPr>
              <a:t>One-Day Tour in Washington DC</a:t>
            </a:r>
            <a:endParaRPr lang="zh-TW" altLang="en-US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8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C85BB-FAC0-41FD-810B-835CBEA73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00" y="6432551"/>
            <a:ext cx="654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A51BE9-BF99-446C-9F45-7EAF04650D9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3EF98AB6-5C8E-4CB1-A8BE-6EC4F63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7" name="文字版面配置區 4">
            <a:extLst>
              <a:ext uri="{FF2B5EF4-FFF2-40B4-BE49-F238E27FC236}">
                <a16:creationId xmlns:a16="http://schemas.microsoft.com/office/drawing/2014/main" id="{6AEAC293-AE4A-491D-B0B8-8E3E6EB9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67" y="1484783"/>
            <a:ext cx="11374996" cy="494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9395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E2CB5D4-B462-4429-BEDB-08092FEBD8CE}"/>
              </a:ext>
            </a:extLst>
          </p:cNvPr>
          <p:cNvCxnSpPr>
            <a:cxnSpLocks/>
          </p:cNvCxnSpPr>
          <p:nvPr userDrawn="1"/>
        </p:nvCxnSpPr>
        <p:spPr>
          <a:xfrm>
            <a:off x="767408" y="1196752"/>
            <a:ext cx="10873208" cy="13548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1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1357D09-0CE8-4C65-A2BA-2A40A3593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51BE9-BF99-446C-9F45-7EAF04650D9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E13CEA0-C425-47E4-A374-3BA078A4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31129"/>
            <a:ext cx="5698962" cy="5982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31C90-8858-4090-AD3A-CCFAB8F2F8AF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EACB-761D-4402-8BC6-6B60AEE2FB37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Box 2">
            <a:hlinkClick r:id="rId2"/>
            <a:extLst>
              <a:ext uri="{FF2B5EF4-FFF2-40B4-BE49-F238E27FC236}">
                <a16:creationId xmlns:a16="http://schemas.microsoft.com/office/drawing/2014/main" id="{B10A5472-3EE5-459F-B0C5-88781E2724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42271" y="6484865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林淑媛</a:t>
            </a:r>
            <a:r>
              <a:rPr lang="zh-TW" altLang="en-US" sz="1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b="1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 </a:t>
            </a:r>
            <a:r>
              <a:rPr lang="en-US" altLang="zh-TW" sz="1400" b="1" dirty="0">
                <a:solidFill>
                  <a:srgbClr val="FF3399"/>
                </a:solidFill>
                <a:ea typeface="標楷體" pitchFamily="65" charset="-120"/>
              </a:rPr>
              <a:t>Chere</a:t>
            </a:r>
            <a:r>
              <a:rPr lang="en-US" altLang="zh-TW" sz="1400" b="1" dirty="0">
                <a:solidFill>
                  <a:srgbClr val="CC3399"/>
                </a:solidFill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5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1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F42583-50E4-473C-AA89-1F89575E8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00" y="6432551"/>
            <a:ext cx="654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A51BE9-BF99-446C-9F45-7EAF04650D9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8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chere.idv.tw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0486F224-847D-49BF-ABF4-8E0A5B3A156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7B2B47B-B6F4-4197-BACD-AB59973A835E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 Box 2">
            <a:hlinkClick r:id="rId9"/>
            <a:extLst>
              <a:ext uri="{FF2B5EF4-FFF2-40B4-BE49-F238E27FC236}">
                <a16:creationId xmlns:a16="http://schemas.microsoft.com/office/drawing/2014/main" id="{15DD2864-9E6E-46E5-BC48-3363F11626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42271" y="6484865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林淑媛</a:t>
            </a:r>
            <a:r>
              <a:rPr lang="zh-TW" altLang="en-US" sz="1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b="1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 </a:t>
            </a:r>
            <a:r>
              <a:rPr lang="en-US" altLang="zh-TW" sz="1400" b="1" dirty="0">
                <a:solidFill>
                  <a:srgbClr val="FF3399"/>
                </a:solidFill>
                <a:ea typeface="標楷體" pitchFamily="65" charset="-120"/>
              </a:rPr>
              <a:t>Chere</a:t>
            </a:r>
            <a:r>
              <a:rPr lang="en-US" altLang="zh-TW" sz="1400" b="1" dirty="0">
                <a:solidFill>
                  <a:srgbClr val="CC3399"/>
                </a:solidFill>
                <a:ea typeface="標楷體" pitchFamily="65" charset="-120"/>
              </a:rPr>
              <a:t>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83432" y="1196752"/>
            <a:ext cx="10873208" cy="13548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C27022F8-4E70-46CC-8A0F-9C51339A846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432" cy="137460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667048-EB3B-40FB-809C-3BB314400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00" y="6432551"/>
            <a:ext cx="654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A51BE9-BF99-446C-9F45-7EAF04650D9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標題版面配置區 3">
            <a:extLst>
              <a:ext uri="{FF2B5EF4-FFF2-40B4-BE49-F238E27FC236}">
                <a16:creationId xmlns:a16="http://schemas.microsoft.com/office/drawing/2014/main" id="{49D2F1E1-35BB-4400-AB74-157249D5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363" y="231129"/>
            <a:ext cx="10515600" cy="964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C9C0B03-9163-4490-ADA1-24682909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67" y="1484783"/>
            <a:ext cx="11374996" cy="494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7057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 spc="-50" baseline="0">
          <a:solidFill>
            <a:srgbClr val="CC3399"/>
          </a:solidFill>
          <a:latin typeface="+mj-lt"/>
          <a:ea typeface="+mj-ea"/>
          <a:cs typeface="+mj-cs"/>
        </a:defRPr>
      </a:lvl1pPr>
    </p:titleStyle>
    <p:bodyStyle>
      <a:lvl1pPr marL="720000" indent="-742950" algn="l" defTabSz="914400" rtl="0" eaLnBrk="1" latinLnBrk="0" hangingPunct="1">
        <a:lnSpc>
          <a:spcPts val="6400"/>
        </a:lnSpc>
        <a:spcBef>
          <a:spcPts val="0"/>
        </a:spcBef>
        <a:spcAft>
          <a:spcPts val="0"/>
        </a:spcAft>
        <a:buClrTx/>
        <a:buSzPct val="100000"/>
        <a:buFont typeface="+mj-lt"/>
        <a:buAutoNum type="arabicPeriod"/>
        <a:defRPr sz="4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27500" indent="-571500" algn="l" defTabSz="914400" rtl="0" eaLnBrk="1" latinLnBrk="0" hangingPunct="1">
        <a:lnSpc>
          <a:spcPts val="6400"/>
        </a:lnSpc>
        <a:spcBef>
          <a:spcPts val="0"/>
        </a:spcBef>
        <a:spcAft>
          <a:spcPts val="0"/>
        </a:spcAft>
        <a:buClr>
          <a:srgbClr val="00B050"/>
        </a:buClr>
        <a:buSzPct val="80000"/>
        <a:buFont typeface="Wingdings" panose="05000000000000000000" pitchFamily="2" charset="2"/>
        <a:buChar char="l"/>
        <a:defRPr lang="en-US" altLang="en-US" sz="4400" b="1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327500" indent="-571500" algn="l" defTabSz="914400" rtl="0" eaLnBrk="1" latinLnBrk="0" hangingPunct="1">
        <a:lnSpc>
          <a:spcPts val="64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44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7500" indent="-571500" algn="l" defTabSz="914400" rtl="0" eaLnBrk="1" latinLnBrk="0" hangingPunct="1">
        <a:lnSpc>
          <a:spcPts val="64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44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7500" indent="-571500" algn="l" defTabSz="914400" rtl="0" eaLnBrk="1" latinLnBrk="0" hangingPunct="1">
        <a:lnSpc>
          <a:spcPts val="6400"/>
        </a:lnSpc>
        <a:spcBef>
          <a:spcPts val="0"/>
        </a:spcBef>
        <a:spcAft>
          <a:spcPts val="0"/>
        </a:spcAft>
        <a:buClr>
          <a:srgbClr val="CCFF33"/>
        </a:buClr>
        <a:buSzPct val="80000"/>
        <a:buFont typeface="Wingdings" panose="05000000000000000000" pitchFamily="2" charset="2"/>
        <a:buChar char="l"/>
        <a:defRPr sz="44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2841687" y="1296152"/>
            <a:ext cx="9165590" cy="4591433"/>
            <a:chOff x="2783632" y="497866"/>
            <a:chExt cx="9165590" cy="459143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8CFDCB5B-F001-4453-B25C-FF0EEED8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3632" y="682532"/>
              <a:ext cx="9165590" cy="3960440"/>
            </a:xfrm>
            <a:prstGeom prst="rect">
              <a:avLst/>
            </a:prstGeom>
          </p:spPr>
        </p:pic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73A947F0-550A-4EFA-8041-67D5B0A65AF2}"/>
                </a:ext>
              </a:extLst>
            </p:cNvPr>
            <p:cNvCxnSpPr/>
            <p:nvPr/>
          </p:nvCxnSpPr>
          <p:spPr>
            <a:xfrm>
              <a:off x="4655840" y="1054972"/>
              <a:ext cx="1224136" cy="36004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95E90B9-EC93-477C-A4FD-59802FD5D379}"/>
                </a:ext>
              </a:extLst>
            </p:cNvPr>
            <p:cNvSpPr txBox="1"/>
            <p:nvPr/>
          </p:nvSpPr>
          <p:spPr>
            <a:xfrm>
              <a:off x="4691757" y="1470604"/>
              <a:ext cx="91563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30 min</a:t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</a:b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walk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AF42FB99-5DF8-494C-BA7A-FA013AA194A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427" y="1415012"/>
              <a:ext cx="149090" cy="424924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F352CF5-A39F-45A3-9737-804C755A0D02}"/>
                </a:ext>
              </a:extLst>
            </p:cNvPr>
            <p:cNvSpPr txBox="1"/>
            <p:nvPr/>
          </p:nvSpPr>
          <p:spPr>
            <a:xfrm>
              <a:off x="9334201" y="2478086"/>
              <a:ext cx="1555561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20 min</a:t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</a:b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Metro Red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99256CBF-FA84-4FC0-9DD2-DDC3DC1CC67F}"/>
                </a:ext>
              </a:extLst>
            </p:cNvPr>
            <p:cNvCxnSpPr>
              <a:cxnSpLocks/>
            </p:cNvCxnSpPr>
            <p:nvPr/>
          </p:nvCxnSpPr>
          <p:spPr>
            <a:xfrm>
              <a:off x="8572887" y="2320123"/>
              <a:ext cx="1555561" cy="1615169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7DCA895-5C45-426D-8C54-55E50CC09D8A}"/>
                </a:ext>
              </a:extLst>
            </p:cNvPr>
            <p:cNvSpPr txBox="1"/>
            <p:nvPr/>
          </p:nvSpPr>
          <p:spPr>
            <a:xfrm>
              <a:off x="7017326" y="4442968"/>
              <a:ext cx="1555561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30 min</a:t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</a:b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Metro Green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92B5EA03-6CFB-4005-A461-90F63B983F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9977" y="3935292"/>
              <a:ext cx="4116860" cy="330136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90A96C9-BB9D-4F2D-9473-35C79FF21109}"/>
                </a:ext>
              </a:extLst>
            </p:cNvPr>
            <p:cNvSpPr txBox="1"/>
            <p:nvPr/>
          </p:nvSpPr>
          <p:spPr>
            <a:xfrm>
              <a:off x="2998645" y="1415012"/>
              <a:ext cx="7931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1 </a:t>
              </a:r>
              <a:r>
                <a:rPr kumimoji="0" lang="en-US" altLang="zh-TW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hr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A1483CFE-BA98-455F-91AF-4431AA835C53}"/>
                </a:ext>
              </a:extLst>
            </p:cNvPr>
            <p:cNvSpPr txBox="1"/>
            <p:nvPr/>
          </p:nvSpPr>
          <p:spPr>
            <a:xfrm>
              <a:off x="6312024" y="497866"/>
              <a:ext cx="7931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1 </a:t>
              </a:r>
              <a:r>
                <a:rPr kumimoji="0" lang="en-US" altLang="zh-TW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hr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41ED7CF8-10E4-41E6-B2C1-7F11C397711A}"/>
                </a:ext>
              </a:extLst>
            </p:cNvPr>
            <p:cNvSpPr txBox="1"/>
            <p:nvPr/>
          </p:nvSpPr>
          <p:spPr>
            <a:xfrm>
              <a:off x="8615268" y="1847093"/>
              <a:ext cx="7931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2 </a:t>
              </a:r>
              <a:r>
                <a:rPr kumimoji="0" lang="en-US" altLang="zh-TW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hr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9DDAADFB-CADB-4605-8619-AA1F33BD2C44}"/>
                </a:ext>
              </a:extLst>
            </p:cNvPr>
            <p:cNvSpPr txBox="1"/>
            <p:nvPr/>
          </p:nvSpPr>
          <p:spPr>
            <a:xfrm>
              <a:off x="10563419" y="4642972"/>
              <a:ext cx="7931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2 </a:t>
              </a:r>
              <a:r>
                <a:rPr kumimoji="0" lang="en-US" altLang="zh-TW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hr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FE971554-8C62-41EC-AD92-3BC60C2F6664}"/>
                </a:ext>
              </a:extLst>
            </p:cNvPr>
            <p:cNvSpPr txBox="1"/>
            <p:nvPr/>
          </p:nvSpPr>
          <p:spPr>
            <a:xfrm>
              <a:off x="4435860" y="4358049"/>
              <a:ext cx="915635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30 min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B441099-2F8F-493B-A92B-A7F855782766}"/>
              </a:ext>
            </a:extLst>
          </p:cNvPr>
          <p:cNvSpPr txBox="1"/>
          <p:nvPr/>
        </p:nvSpPr>
        <p:spPr>
          <a:xfrm>
            <a:off x="9026976" y="116114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/>
              <a:t>90838 </a:t>
            </a:r>
            <a:r>
              <a:rPr lang="zh-TW" altLang="en-US" sz="3600" b="1" dirty="0"/>
              <a:t>林淑媛</a:t>
            </a:r>
          </a:p>
        </p:txBody>
      </p:sp>
    </p:spTree>
    <p:extLst>
      <p:ext uri="{BB962C8B-B14F-4D97-AF65-F5344CB8AC3E}">
        <p14:creationId xmlns:p14="http://schemas.microsoft.com/office/powerpoint/2010/main" val="343726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7EA552-10E9-45EE-A8FA-B9996208105F}"/>
              </a:ext>
            </a:extLst>
          </p:cNvPr>
          <p:cNvSpPr/>
          <p:nvPr/>
        </p:nvSpPr>
        <p:spPr>
          <a:xfrm>
            <a:off x="1583668" y="286647"/>
            <a:ext cx="902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標楷體" panose="03000509000000000000" pitchFamily="65" charset="-120"/>
                <a:cs typeface="+mn-cs"/>
              </a:rPr>
              <a:t>Budget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B923558-ADAC-4631-A2D4-E89E9A62D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76074"/>
              </p:ext>
            </p:extLst>
          </p:nvPr>
        </p:nvGraphicFramePr>
        <p:xfrm>
          <a:off x="357808" y="1597500"/>
          <a:ext cx="11476384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461">
                  <a:extLst>
                    <a:ext uri="{9D8B030D-6E8A-4147-A177-3AD203B41FA5}">
                      <a16:colId xmlns:a16="http://schemas.microsoft.com/office/drawing/2014/main" val="453573287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355224288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886859459"/>
                    </a:ext>
                  </a:extLst>
                </a:gridCol>
                <a:gridCol w="1722784">
                  <a:extLst>
                    <a:ext uri="{9D8B030D-6E8A-4147-A177-3AD203B41FA5}">
                      <a16:colId xmlns:a16="http://schemas.microsoft.com/office/drawing/2014/main" val="543706715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Ticket</a:t>
                      </a: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Dining</a:t>
                      </a: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Transportation</a:t>
                      </a: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Others</a:t>
                      </a: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7243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White house 		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     150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One-Day pass      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        10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8327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Spy Museum 		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0767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Library of Congress   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1263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zh-TW" alt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3200" dirty="0">
                          <a:solidFill>
                            <a:sysClr val="windowText" lastClr="000000"/>
                          </a:solidFill>
                        </a:rPr>
                        <a:t>      </a:t>
                      </a:r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5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8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7EA552-10E9-45EE-A8FA-B9996208105F}"/>
              </a:ext>
            </a:extLst>
          </p:cNvPr>
          <p:cNvSpPr/>
          <p:nvPr/>
        </p:nvSpPr>
        <p:spPr>
          <a:xfrm>
            <a:off x="1583668" y="286647"/>
            <a:ext cx="902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標楷體" panose="03000509000000000000" pitchFamily="65" charset="-120"/>
                <a:cs typeface="+mn-cs"/>
              </a:rPr>
              <a:t>1. The White House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ãwhite houseãçåçæå°çµæ">
            <a:extLst>
              <a:ext uri="{FF2B5EF4-FFF2-40B4-BE49-F238E27FC236}">
                <a16:creationId xmlns:a16="http://schemas.microsoft.com/office/drawing/2014/main" id="{ECE2B30D-4576-4F14-97A3-F32BF038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1340768"/>
            <a:ext cx="99851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BF5CF9D-D799-4B84-A713-31C8439E8FBB}"/>
              </a:ext>
            </a:extLst>
          </p:cNvPr>
          <p:cNvSpPr txBox="1"/>
          <p:nvPr/>
        </p:nvSpPr>
        <p:spPr>
          <a:xfrm>
            <a:off x="1043438" y="5028912"/>
            <a:ext cx="1010512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Open: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7 days a week,  7:30 am - 4 pm.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Duration: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1 hour to explore the video and exhibits. 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Focus: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video (30 min), architecture, furnishings, first families, social events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1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7EA552-10E9-45EE-A8FA-B9996208105F}"/>
              </a:ext>
            </a:extLst>
          </p:cNvPr>
          <p:cNvSpPr/>
          <p:nvPr/>
        </p:nvSpPr>
        <p:spPr>
          <a:xfrm>
            <a:off x="1583668" y="286647"/>
            <a:ext cx="902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標楷體" panose="03000509000000000000" pitchFamily="65" charset="-120"/>
                <a:cs typeface="+mn-cs"/>
              </a:rPr>
              <a:t>2. Spy Museum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052" name="Picture 4" descr="ãspy museumãçåçæå°çµæ">
            <a:extLst>
              <a:ext uri="{FF2B5EF4-FFF2-40B4-BE49-F238E27FC236}">
                <a16:creationId xmlns:a16="http://schemas.microsoft.com/office/drawing/2014/main" id="{9D2561E9-9632-453F-858F-1CBA68A5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 bwMode="auto">
          <a:xfrm>
            <a:off x="1343472" y="1245324"/>
            <a:ext cx="9912424" cy="38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14FEBAD-7AD1-4273-A64C-DA2B65BB9494}"/>
              </a:ext>
            </a:extLst>
          </p:cNvPr>
          <p:cNvSpPr txBox="1"/>
          <p:nvPr/>
        </p:nvSpPr>
        <p:spPr>
          <a:xfrm>
            <a:off x="1247123" y="5039250"/>
            <a:ext cx="1010512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Open: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July 5 - August 25	9:00am - 7:00pm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Duration: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1 hour to explore the video and exhibits. 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Focus: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the stories of individuals and their missions, tools, and techniques.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6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7EA552-10E9-45EE-A8FA-B9996208105F}"/>
              </a:ext>
            </a:extLst>
          </p:cNvPr>
          <p:cNvSpPr/>
          <p:nvPr/>
        </p:nvSpPr>
        <p:spPr>
          <a:xfrm>
            <a:off x="1583668" y="286647"/>
            <a:ext cx="902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標楷體" panose="03000509000000000000" pitchFamily="65" charset="-120"/>
                <a:cs typeface="+mn-cs"/>
              </a:rPr>
              <a:t>Lunch: RASIKA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7E3D54-9B59-4C80-8B77-84E1763C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7253214" cy="482453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CD3D140-E7F4-4594-AD8F-122A3214A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492896"/>
            <a:ext cx="60960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15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7EA552-10E9-45EE-A8FA-B9996208105F}"/>
              </a:ext>
            </a:extLst>
          </p:cNvPr>
          <p:cNvSpPr/>
          <p:nvPr/>
        </p:nvSpPr>
        <p:spPr>
          <a:xfrm>
            <a:off x="1583668" y="286647"/>
            <a:ext cx="902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標楷體" panose="03000509000000000000" pitchFamily="65" charset="-120"/>
                <a:cs typeface="+mn-cs"/>
              </a:rPr>
              <a:t>3: Library of Congress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2BE9C5D-9EB5-4F7B-863A-F33103DD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3" y="1412776"/>
            <a:ext cx="6394316" cy="360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31DDC75-2316-4436-A8FF-8120BE3AD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397572"/>
            <a:ext cx="4776635" cy="3600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6AA3EEF-B814-4791-A4D1-736B99B47152}"/>
              </a:ext>
            </a:extLst>
          </p:cNvPr>
          <p:cNvSpPr txBox="1"/>
          <p:nvPr/>
        </p:nvSpPr>
        <p:spPr>
          <a:xfrm>
            <a:off x="1043438" y="5028912"/>
            <a:ext cx="1010512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Open: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7 days a week,  7:30 am - 4 pm.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Duration: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2 hour to explore the video and exhibits. 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Focus: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video (30 min), architecture, furnishings, books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2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7EA552-10E9-45EE-A8FA-B9996208105F}"/>
              </a:ext>
            </a:extLst>
          </p:cNvPr>
          <p:cNvSpPr/>
          <p:nvPr/>
        </p:nvSpPr>
        <p:spPr>
          <a:xfrm>
            <a:off x="1583668" y="286647"/>
            <a:ext cx="9024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標楷體" panose="03000509000000000000" pitchFamily="65" charset="-120"/>
                <a:cs typeface="+mn-cs"/>
              </a:rPr>
              <a:t>4: Washington Monument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6AA3EEF-B814-4791-A4D1-736B99B47152}"/>
              </a:ext>
            </a:extLst>
          </p:cNvPr>
          <p:cNvSpPr txBox="1"/>
          <p:nvPr/>
        </p:nvSpPr>
        <p:spPr>
          <a:xfrm>
            <a:off x="1043438" y="5028912"/>
            <a:ext cx="1010512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Open: --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The Washington Monument is currently closed until spring 2019 for repairs 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Duration: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30 minutes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Focus: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555 feet tall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2B1F74-0800-4978-A893-7AEE236C2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3" b="7910"/>
          <a:stretch/>
        </p:blipFill>
        <p:spPr>
          <a:xfrm>
            <a:off x="1583668" y="1340768"/>
            <a:ext cx="8307124" cy="36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2187"/>
      </p:ext>
    </p:extLst>
  </p:cSld>
  <p:clrMapOvr>
    <a:masterClrMapping/>
  </p:clrMapOvr>
</p:sld>
</file>

<file path=ppt/theme/theme1.xml><?xml version="1.0" encoding="utf-8"?>
<a:theme xmlns:a="http://schemas.openxmlformats.org/drawingml/2006/main" name="I_Spy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訂 2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毛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218</Words>
  <Application>Microsoft Office PowerPoint</Application>
  <PresentationFormat>寬螢幕</PresentationFormat>
  <Paragraphs>35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標楷體</vt:lpstr>
      <vt:lpstr>Arial</vt:lpstr>
      <vt:lpstr>Calibri</vt:lpstr>
      <vt:lpstr>Wingdings</vt:lpstr>
      <vt:lpstr>Wingdings 2</vt:lpstr>
      <vt:lpstr>I_Spy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林淑媛 Chere Lin</dc:creator>
  <cp:lastModifiedBy>stu</cp:lastModifiedBy>
  <cp:revision>6</cp:revision>
  <dcterms:created xsi:type="dcterms:W3CDTF">2018-07-11T13:36:36Z</dcterms:created>
  <dcterms:modified xsi:type="dcterms:W3CDTF">2020-09-28T00:36:46Z</dcterms:modified>
</cp:coreProperties>
</file>