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0" r:id="rId4"/>
    <p:sldId id="266" r:id="rId5"/>
    <p:sldId id="268" r:id="rId6"/>
    <p:sldId id="269" r:id="rId7"/>
    <p:sldId id="271" r:id="rId8"/>
    <p:sldId id="272" r:id="rId9"/>
    <p:sldId id="273" r:id="rId10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9" autoAdjust="0"/>
    <p:restoredTop sz="94660"/>
  </p:normalViewPr>
  <p:slideViewPr>
    <p:cSldViewPr>
      <p:cViewPr varScale="1">
        <p:scale>
          <a:sx n="107" d="100"/>
          <a:sy n="107" d="100"/>
        </p:scale>
        <p:origin x="918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F7242-4DBD-4A69-AC5E-E4F1D2BCDD0F}" type="datetimeFigureOut">
              <a:rPr lang="zh-TW" altLang="en-US" smtClean="0"/>
              <a:t>2018/9/4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280FB-568F-4CC0-BCB1-90615C320D8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76011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CF7242-4DBD-4A69-AC5E-E4F1D2BCDD0F}" type="datetimeFigureOut">
              <a:rPr lang="zh-TW" altLang="en-US" smtClean="0"/>
              <a:t>2018/9/4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D280FB-568F-4CC0-BCB1-90615C320D8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02390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sses.tn.edu.tw/computer/sea_education/index.html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35360" y="2540886"/>
            <a:ext cx="11520000" cy="10080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 anchor="ctr" anchorCtr="0">
            <a:noAutofit/>
          </a:bodyPr>
          <a:lstStyle/>
          <a:p>
            <a:pPr algn="ctr"/>
            <a:r>
              <a:rPr lang="en-US" altLang="zh-TW" sz="4000" b="1" dirty="0">
                <a:solidFill>
                  <a:prstClr val="black"/>
                </a:solidFill>
                <a:cs typeface="+mn-ea"/>
                <a:sym typeface="+mn-lt"/>
              </a:rPr>
              <a:t>70101</a:t>
            </a:r>
            <a:r>
              <a:rPr lang="zh-TW" altLang="en-US" sz="4000" b="1" dirty="0">
                <a:solidFill>
                  <a:prstClr val="black"/>
                </a:solidFill>
                <a:cs typeface="+mn-ea"/>
                <a:sym typeface="+mn-lt"/>
              </a:rPr>
              <a:t> 林淑媛</a:t>
            </a:r>
            <a:endParaRPr lang="zh-TW" altLang="en-US" dirty="0">
              <a:cs typeface="+mn-ea"/>
              <a:sym typeface="+mn-lt"/>
            </a:endParaRPr>
          </a:p>
        </p:txBody>
      </p:sp>
      <p:pic>
        <p:nvPicPr>
          <p:cNvPr id="6" name="Picture 2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75" t="9845" r="29205" b="37709"/>
          <a:stretch/>
        </p:blipFill>
        <p:spPr bwMode="auto">
          <a:xfrm>
            <a:off x="4194793" y="3775398"/>
            <a:ext cx="3801133" cy="27073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335360" y="332655"/>
            <a:ext cx="11520176" cy="198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altLang="zh-TW" sz="8800" b="1" dirty="0">
                <a:cs typeface="+mn-ea"/>
                <a:sym typeface="+mn-lt"/>
              </a:rPr>
              <a:t>Subject Title</a:t>
            </a:r>
          </a:p>
        </p:txBody>
      </p:sp>
    </p:spTree>
    <p:extLst>
      <p:ext uri="{BB962C8B-B14F-4D97-AF65-F5344CB8AC3E}">
        <p14:creationId xmlns:p14="http://schemas.microsoft.com/office/powerpoint/2010/main" val="3115714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35360" y="332657"/>
            <a:ext cx="11520176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TW" sz="6000" b="1" dirty="0" smtClean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P.2</a:t>
            </a:r>
            <a:r>
              <a:rPr lang="zh-TW" altLang="en-US" sz="6000" b="1" dirty="0" smtClean="0">
                <a:cs typeface="+mn-ea"/>
                <a:sym typeface="+mn-lt"/>
              </a:rPr>
              <a:t> </a:t>
            </a:r>
            <a:r>
              <a:rPr lang="en-US" altLang="zh-TW" sz="6000" b="1" dirty="0" smtClean="0">
                <a:cs typeface="+mn-ea"/>
                <a:sym typeface="+mn-lt"/>
              </a:rPr>
              <a:t> Introduction</a:t>
            </a:r>
            <a:endParaRPr lang="en-US" altLang="zh-TW" sz="6000" b="1" dirty="0">
              <a:cs typeface="+mn-ea"/>
              <a:sym typeface="+mn-lt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335360" y="1500718"/>
            <a:ext cx="11520176" cy="30469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numCol="1" spcCol="0" rtlCol="0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altLang="zh-TW" sz="3200" b="1" dirty="0" smtClean="0">
                <a:cs typeface="+mn-ea"/>
                <a:sym typeface="+mn-lt"/>
              </a:rPr>
              <a:t>Outline 1</a:t>
            </a:r>
            <a:endParaRPr lang="en-US" altLang="zh-TW" sz="3200" b="1" dirty="0">
              <a:cs typeface="+mn-ea"/>
              <a:sym typeface="+mn-lt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altLang="zh-TW" sz="3200" b="1" dirty="0" smtClean="0">
                <a:cs typeface="+mn-ea"/>
                <a:sym typeface="+mn-lt"/>
              </a:rPr>
              <a:t>Outline 2</a:t>
            </a:r>
            <a:endParaRPr lang="en-US" altLang="zh-TW" sz="3200" b="1" dirty="0">
              <a:cs typeface="+mn-ea"/>
              <a:sym typeface="+mn-lt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altLang="zh-TW" sz="3200" b="1" dirty="0" smtClean="0">
                <a:cs typeface="+mn-ea"/>
                <a:sym typeface="+mn-lt"/>
              </a:rPr>
              <a:t>Outline 3</a:t>
            </a:r>
            <a:endParaRPr lang="en-US" altLang="zh-TW" sz="3200" b="1" dirty="0">
              <a:solidFill>
                <a:srgbClr val="0000FF"/>
              </a:solidFill>
              <a:cs typeface="+mn-ea"/>
              <a:sym typeface="+mn-lt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endParaRPr lang="zh-TW" altLang="en-US" sz="3200" b="1" dirty="0">
              <a:solidFill>
                <a:srgbClr val="FF0000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3220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20000">
        <p:cut/>
      </p:transition>
    </mc:Choice>
    <mc:Fallback xmlns="">
      <p:transition advClick="0" advTm="20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35360" y="332657"/>
            <a:ext cx="11520176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TW" sz="6000" b="1" dirty="0" smtClean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P.3</a:t>
            </a:r>
            <a:r>
              <a:rPr lang="zh-TW" altLang="en-US" sz="6000" b="1" dirty="0" smtClean="0">
                <a:cs typeface="+mn-ea"/>
                <a:sym typeface="+mn-lt"/>
              </a:rPr>
              <a:t> </a:t>
            </a:r>
            <a:r>
              <a:rPr lang="en-US" altLang="zh-TW" sz="6000" b="1" dirty="0" smtClean="0">
                <a:cs typeface="+mn-ea"/>
                <a:sym typeface="+mn-lt"/>
              </a:rPr>
              <a:t> Key Words</a:t>
            </a:r>
            <a:endParaRPr lang="en-US" altLang="zh-TW" sz="6000" b="1" dirty="0">
              <a:cs typeface="+mn-ea"/>
              <a:sym typeface="+mn-lt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335360" y="1500718"/>
            <a:ext cx="11520176" cy="37856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numCol="1" spcCol="0" rtlCol="0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altLang="zh-TW" sz="3200" b="1" dirty="0" smtClean="0">
                <a:cs typeface="+mn-ea"/>
                <a:sym typeface="+mn-lt"/>
              </a:rPr>
              <a:t>Key Word 1  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altLang="zh-TW" sz="3200" b="1" dirty="0">
                <a:cs typeface="+mn-ea"/>
                <a:sym typeface="+mn-lt"/>
              </a:rPr>
              <a:t>Key Word </a:t>
            </a:r>
            <a:r>
              <a:rPr lang="en-US" altLang="zh-TW" sz="3200" b="1" dirty="0" smtClean="0">
                <a:cs typeface="+mn-ea"/>
                <a:sym typeface="+mn-lt"/>
              </a:rPr>
              <a:t>2  </a:t>
            </a:r>
            <a:endParaRPr lang="en-US" altLang="zh-TW" sz="3200" b="1" dirty="0">
              <a:cs typeface="+mn-ea"/>
              <a:sym typeface="+mn-lt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altLang="zh-TW" sz="3200" b="1" dirty="0">
                <a:cs typeface="+mn-ea"/>
                <a:sym typeface="+mn-lt"/>
              </a:rPr>
              <a:t>Key Word </a:t>
            </a:r>
            <a:r>
              <a:rPr lang="en-US" altLang="zh-TW" sz="3200" b="1" dirty="0" smtClean="0">
                <a:cs typeface="+mn-ea"/>
                <a:sym typeface="+mn-lt"/>
              </a:rPr>
              <a:t>3    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endParaRPr lang="en-US" altLang="zh-TW" sz="3200" b="1" dirty="0">
              <a:solidFill>
                <a:srgbClr val="0000FF"/>
              </a:solidFill>
              <a:cs typeface="+mn-ea"/>
              <a:sym typeface="+mn-lt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endParaRPr lang="zh-TW" altLang="en-US" sz="3200" b="1" dirty="0">
              <a:solidFill>
                <a:srgbClr val="FF0000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74641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20000">
        <p:cut/>
      </p:transition>
    </mc:Choice>
    <mc:Fallback xmlns="">
      <p:transition advClick="0" advTm="20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35360" y="332657"/>
            <a:ext cx="11520176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TW" sz="6000" b="1" dirty="0" smtClean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P.4</a:t>
            </a:r>
            <a:r>
              <a:rPr lang="zh-TW" altLang="en-US" sz="6000" b="1" dirty="0" smtClean="0">
                <a:cs typeface="+mn-ea"/>
                <a:sym typeface="+mn-lt"/>
              </a:rPr>
              <a:t> </a:t>
            </a:r>
            <a:r>
              <a:rPr lang="en-US" altLang="zh-TW" sz="6000" b="1" dirty="0" smtClean="0">
                <a:cs typeface="+mn-ea"/>
                <a:sym typeface="+mn-lt"/>
              </a:rPr>
              <a:t> Outline 1</a:t>
            </a:r>
            <a:endParaRPr lang="en-US" altLang="zh-TW" sz="6000" b="1" dirty="0">
              <a:cs typeface="+mn-ea"/>
              <a:sym typeface="+mn-lt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335360" y="1500719"/>
            <a:ext cx="11520176" cy="486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numCol="2" spcCol="72000" rtlCol="0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altLang="zh-TW" sz="3200" b="1" dirty="0" smtClean="0">
                <a:cs typeface="+mn-ea"/>
                <a:sym typeface="+mn-lt"/>
              </a:rPr>
              <a:t>Heading 1       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altLang="zh-TW" sz="3200" b="1" dirty="0">
                <a:cs typeface="+mn-ea"/>
                <a:sym typeface="+mn-lt"/>
              </a:rPr>
              <a:t>Heading </a:t>
            </a:r>
            <a:r>
              <a:rPr lang="en-US" altLang="zh-TW" sz="3200" b="1" dirty="0" smtClean="0">
                <a:cs typeface="+mn-ea"/>
                <a:sym typeface="+mn-lt"/>
              </a:rPr>
              <a:t>2       </a:t>
            </a:r>
            <a:endParaRPr lang="en-US" altLang="zh-TW" sz="3200" b="1" dirty="0">
              <a:cs typeface="+mn-ea"/>
              <a:sym typeface="+mn-lt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altLang="zh-TW" sz="3200" b="1" dirty="0">
                <a:cs typeface="+mn-ea"/>
                <a:sym typeface="+mn-lt"/>
              </a:rPr>
              <a:t>Heading </a:t>
            </a:r>
            <a:r>
              <a:rPr lang="en-US" altLang="zh-TW" sz="3200" b="1" dirty="0" smtClean="0">
                <a:cs typeface="+mn-ea"/>
                <a:sym typeface="+mn-lt"/>
              </a:rPr>
              <a:t>3       </a:t>
            </a:r>
            <a:br>
              <a:rPr lang="en-US" altLang="zh-TW" sz="3200" b="1" dirty="0" smtClean="0">
                <a:cs typeface="+mn-ea"/>
                <a:sym typeface="+mn-lt"/>
              </a:rPr>
            </a:br>
            <a:r>
              <a:rPr lang="en-US" altLang="zh-TW" sz="3200" b="1" dirty="0" smtClean="0">
                <a:cs typeface="+mn-ea"/>
                <a:sym typeface="+mn-lt"/>
              </a:rPr>
              <a:t>(</a:t>
            </a:r>
            <a:r>
              <a:rPr lang="en-US" altLang="zh-TW" sz="3200" b="1" dirty="0">
                <a:cs typeface="+mn-ea"/>
                <a:sym typeface="+mn-lt"/>
              </a:rPr>
              <a:t>1) </a:t>
            </a:r>
            <a:r>
              <a:rPr lang="en-US" altLang="zh-TW" sz="3200" b="1" dirty="0" smtClean="0">
                <a:cs typeface="+mn-ea"/>
                <a:sym typeface="+mn-lt"/>
              </a:rPr>
              <a:t>subheading 1</a:t>
            </a:r>
            <a:br>
              <a:rPr lang="en-US" altLang="zh-TW" sz="3200" b="1" dirty="0" smtClean="0">
                <a:cs typeface="+mn-ea"/>
                <a:sym typeface="+mn-lt"/>
              </a:rPr>
            </a:br>
            <a:r>
              <a:rPr lang="en-US" altLang="zh-TW" sz="3200" b="1" dirty="0" smtClean="0">
                <a:cs typeface="+mn-ea"/>
                <a:sym typeface="+mn-lt"/>
              </a:rPr>
              <a:t>(2</a:t>
            </a:r>
            <a:r>
              <a:rPr lang="en-US" altLang="zh-TW" sz="3200" b="1" dirty="0">
                <a:cs typeface="+mn-ea"/>
                <a:sym typeface="+mn-lt"/>
              </a:rPr>
              <a:t>) </a:t>
            </a:r>
            <a:r>
              <a:rPr lang="en-US" altLang="zh-TW" sz="3200" b="1" dirty="0" smtClean="0">
                <a:cs typeface="+mn-ea"/>
                <a:sym typeface="+mn-lt"/>
              </a:rPr>
              <a:t>subheading 2</a:t>
            </a:r>
            <a:endParaRPr lang="en-US" altLang="zh-TW" sz="3200" b="1" dirty="0"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altLang="zh-TW" sz="3200" b="1" dirty="0" smtClean="0">
                <a:cs typeface="+mn-ea"/>
                <a:sym typeface="+mn-lt"/>
              </a:rPr>
              <a:t/>
            </a:r>
            <a:br>
              <a:rPr lang="en-US" altLang="zh-TW" sz="3200" b="1" dirty="0" smtClean="0">
                <a:cs typeface="+mn-ea"/>
                <a:sym typeface="+mn-lt"/>
              </a:rPr>
            </a:br>
            <a:endParaRPr lang="en-US" altLang="zh-TW" sz="3200" b="1" dirty="0" smtClean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0625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20000">
        <p:cut/>
      </p:transition>
    </mc:Choice>
    <mc:Fallback xmlns="">
      <p:transition advClick="0" advTm="20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35360" y="332657"/>
            <a:ext cx="11520176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TW" sz="6000" b="1" dirty="0" smtClean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P.5</a:t>
            </a:r>
            <a:r>
              <a:rPr lang="zh-TW" altLang="en-US" sz="6000" b="1" dirty="0" smtClean="0">
                <a:cs typeface="+mn-ea"/>
                <a:sym typeface="+mn-lt"/>
              </a:rPr>
              <a:t> </a:t>
            </a:r>
            <a:r>
              <a:rPr lang="en-US" altLang="zh-TW" sz="6000" b="1" dirty="0" smtClean="0">
                <a:cs typeface="+mn-ea"/>
                <a:sym typeface="+mn-lt"/>
              </a:rPr>
              <a:t> Outline 2</a:t>
            </a:r>
            <a:endParaRPr lang="en-US" altLang="zh-TW" sz="6000" b="1" dirty="0">
              <a:cs typeface="+mn-ea"/>
              <a:sym typeface="+mn-lt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816" y="2705413"/>
            <a:ext cx="3618854" cy="3956880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358051" y="1619648"/>
            <a:ext cx="11520000" cy="82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r>
              <a:rPr lang="en-US" altLang="zh-TW" sz="4000" b="1" dirty="0" smtClean="0"/>
              <a:t>Title of Image</a:t>
            </a:r>
            <a:endParaRPr lang="zh-TW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122178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20000">
        <p:cut/>
      </p:transition>
    </mc:Choice>
    <mc:Fallback xmlns="">
      <p:transition advClick="0" advTm="20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35360" y="332657"/>
            <a:ext cx="11520176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TW" sz="6000" b="1" dirty="0" smtClean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P.6</a:t>
            </a:r>
            <a:r>
              <a:rPr lang="zh-TW" altLang="en-US" sz="6000" b="1" dirty="0" smtClean="0">
                <a:cs typeface="+mn-ea"/>
                <a:sym typeface="+mn-lt"/>
              </a:rPr>
              <a:t> </a:t>
            </a:r>
            <a:r>
              <a:rPr lang="en-US" altLang="zh-TW" sz="6000" b="1" dirty="0" smtClean="0">
                <a:cs typeface="+mn-ea"/>
                <a:sym typeface="+mn-lt"/>
              </a:rPr>
              <a:t> Outline 3</a:t>
            </a:r>
            <a:endParaRPr lang="en-US" altLang="zh-TW" sz="6000" b="1" dirty="0">
              <a:cs typeface="+mn-ea"/>
              <a:sym typeface="+mn-lt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32" y="2636912"/>
            <a:ext cx="3618854" cy="3956880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358051" y="1619648"/>
            <a:ext cx="11520000" cy="82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r>
              <a:rPr lang="en-US" altLang="zh-TW" sz="4000" b="1" dirty="0" smtClean="0">
                <a:solidFill>
                  <a:srgbClr val="92D050"/>
                </a:solidFill>
                <a:sym typeface="Wingdings" panose="05000000000000000000" pitchFamily="2" charset="2"/>
              </a:rPr>
              <a:t></a:t>
            </a:r>
            <a:r>
              <a:rPr lang="en-US" altLang="zh-TW" sz="4000" b="1" dirty="0" smtClean="0">
                <a:sym typeface="Wingdings" panose="05000000000000000000" pitchFamily="2" charset="2"/>
              </a:rPr>
              <a:t> </a:t>
            </a:r>
            <a:r>
              <a:rPr lang="en-US" altLang="zh-TW" sz="4000" b="1" dirty="0" smtClean="0"/>
              <a:t>Image 1          </a:t>
            </a:r>
            <a:r>
              <a:rPr lang="en-US" altLang="zh-TW" sz="4000" b="1" dirty="0" smtClean="0">
                <a:solidFill>
                  <a:srgbClr val="92D050"/>
                </a:solidFill>
                <a:sym typeface="Wingdings" panose="05000000000000000000" pitchFamily="2" charset="2"/>
              </a:rPr>
              <a:t></a:t>
            </a:r>
            <a:r>
              <a:rPr lang="en-US" altLang="zh-TW" sz="4000" b="1" dirty="0" smtClean="0">
                <a:sym typeface="Wingdings" panose="05000000000000000000" pitchFamily="2" charset="2"/>
              </a:rPr>
              <a:t> </a:t>
            </a:r>
            <a:r>
              <a:rPr lang="en-US" altLang="zh-TW" sz="4000" b="1" dirty="0"/>
              <a:t>Image </a:t>
            </a:r>
            <a:r>
              <a:rPr lang="en-US" altLang="zh-TW" sz="4000" b="1" dirty="0" smtClean="0"/>
              <a:t>2           </a:t>
            </a:r>
            <a:r>
              <a:rPr lang="en-US" altLang="zh-TW" sz="4000" b="1" dirty="0">
                <a:solidFill>
                  <a:srgbClr val="92D050"/>
                </a:solidFill>
                <a:sym typeface="Wingdings" panose="05000000000000000000" pitchFamily="2" charset="2"/>
              </a:rPr>
              <a:t></a:t>
            </a:r>
            <a:r>
              <a:rPr lang="en-US" altLang="zh-TW" sz="4000" b="1" dirty="0">
                <a:sym typeface="Wingdings" panose="05000000000000000000" pitchFamily="2" charset="2"/>
              </a:rPr>
              <a:t> </a:t>
            </a:r>
            <a:r>
              <a:rPr lang="en-US" altLang="zh-TW" sz="4000" b="1" dirty="0"/>
              <a:t>Image </a:t>
            </a:r>
            <a:r>
              <a:rPr lang="en-US" altLang="zh-TW" sz="4000" b="1" dirty="0" smtClean="0"/>
              <a:t>3</a:t>
            </a:r>
            <a:endParaRPr lang="zh-TW" altLang="en-US" sz="4000" b="1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021" y="2636912"/>
            <a:ext cx="3618854" cy="395688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410" y="2636912"/>
            <a:ext cx="3618854" cy="3956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402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20000">
        <p:cut/>
      </p:transition>
    </mc:Choice>
    <mc:Fallback xmlns="">
      <p:transition advClick="0" advTm="20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35360" y="332657"/>
            <a:ext cx="11520176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TW" sz="6000" b="1" dirty="0" smtClean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P.7</a:t>
            </a:r>
            <a:r>
              <a:rPr lang="zh-TW" altLang="en-US" sz="6000" b="1" dirty="0" smtClean="0">
                <a:cs typeface="+mn-ea"/>
                <a:sym typeface="+mn-lt"/>
              </a:rPr>
              <a:t> </a:t>
            </a:r>
            <a:r>
              <a:rPr lang="en-US" altLang="zh-TW" sz="6000" b="1" dirty="0" smtClean="0">
                <a:cs typeface="+mn-ea"/>
                <a:sym typeface="+mn-lt"/>
              </a:rPr>
              <a:t> Something to Say</a:t>
            </a:r>
            <a:endParaRPr lang="en-US" altLang="zh-TW" sz="6000" b="1" dirty="0">
              <a:cs typeface="+mn-ea"/>
              <a:sym typeface="+mn-lt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335360" y="1500718"/>
            <a:ext cx="11520176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numCol="1" spcCol="0" rtlCol="0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altLang="zh-TW" sz="3200" b="1" dirty="0" smtClean="0">
                <a:cs typeface="+mn-ea"/>
                <a:sym typeface="+mn-lt"/>
              </a:rPr>
              <a:t>Reflection 1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altLang="zh-TW" sz="3200" b="1" dirty="0">
                <a:cs typeface="+mn-ea"/>
                <a:sym typeface="+mn-lt"/>
              </a:rPr>
              <a:t>Reflection </a:t>
            </a:r>
            <a:r>
              <a:rPr lang="en-US" altLang="zh-TW" sz="3200" b="1" dirty="0" smtClean="0">
                <a:cs typeface="+mn-ea"/>
                <a:sym typeface="+mn-lt"/>
              </a:rPr>
              <a:t>2</a:t>
            </a:r>
            <a:endParaRPr lang="en-US" altLang="zh-TW" sz="3200" b="1" dirty="0">
              <a:cs typeface="+mn-ea"/>
              <a:sym typeface="+mn-lt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altLang="zh-TW" sz="3200" b="1" dirty="0">
                <a:cs typeface="+mn-ea"/>
                <a:sym typeface="+mn-lt"/>
              </a:rPr>
              <a:t>Reflection </a:t>
            </a:r>
            <a:r>
              <a:rPr lang="en-US" altLang="zh-TW" sz="3200" b="1" dirty="0" smtClean="0">
                <a:cs typeface="+mn-ea"/>
                <a:sym typeface="+mn-lt"/>
              </a:rPr>
              <a:t>3</a:t>
            </a:r>
            <a:endParaRPr lang="en-US" altLang="zh-TW" sz="3200" b="1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0025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20000">
        <p:cut/>
      </p:transition>
    </mc:Choice>
    <mc:Fallback xmlns="">
      <p:transition advClick="0" advTm="20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35360" y="332657"/>
            <a:ext cx="11520176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TW" sz="6000" b="1" dirty="0" smtClean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P.8</a:t>
            </a:r>
            <a:r>
              <a:rPr lang="zh-TW" altLang="en-US" sz="6000" b="1" dirty="0" smtClean="0">
                <a:cs typeface="+mn-ea"/>
                <a:sym typeface="+mn-lt"/>
              </a:rPr>
              <a:t> </a:t>
            </a:r>
            <a:r>
              <a:rPr lang="en-US" altLang="zh-TW" sz="6000" b="1" dirty="0" smtClean="0">
                <a:cs typeface="+mn-ea"/>
                <a:sym typeface="+mn-lt"/>
              </a:rPr>
              <a:t> Reference</a:t>
            </a:r>
            <a:endParaRPr lang="en-US" altLang="zh-TW" sz="6000" b="1" dirty="0">
              <a:cs typeface="+mn-ea"/>
              <a:sym typeface="+mn-lt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335360" y="1500718"/>
            <a:ext cx="11520176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numCol="1" spcCol="0" rtlCol="0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altLang="zh-TW" sz="3200" b="1" dirty="0" smtClean="0">
                <a:cs typeface="+mn-ea"/>
                <a:sym typeface="+mn-lt"/>
              </a:rPr>
              <a:t>Reference 1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altLang="zh-TW" sz="3200" b="1" dirty="0" smtClean="0">
                <a:cs typeface="+mn-ea"/>
                <a:sym typeface="+mn-lt"/>
              </a:rPr>
              <a:t>Reference 2</a:t>
            </a:r>
            <a:endParaRPr lang="en-US" altLang="zh-TW" sz="3200" b="1" dirty="0">
              <a:cs typeface="+mn-ea"/>
              <a:sym typeface="+mn-lt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altLang="zh-TW" sz="3200" b="1" dirty="0" smtClean="0">
                <a:cs typeface="+mn-ea"/>
                <a:sym typeface="+mn-lt"/>
              </a:rPr>
              <a:t>Reference 3</a:t>
            </a:r>
            <a:endParaRPr lang="en-US" altLang="zh-TW" sz="3200" b="1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81336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20000">
        <p:cut/>
      </p:transition>
    </mc:Choice>
    <mc:Fallback xmlns="">
      <p:transition advClick="0" advTm="20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36" y="1556792"/>
            <a:ext cx="12009013" cy="37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753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rwheoqoj">
      <a:majorFont>
        <a:latin typeface="Arial"/>
        <a:ea typeface="Microsoft JhengHei"/>
        <a:cs typeface=""/>
      </a:majorFont>
      <a:minorFont>
        <a:latin typeface="Arial"/>
        <a:ea typeface="Microsoft Jheng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69</Words>
  <Application>Microsoft Office PowerPoint</Application>
  <PresentationFormat>寬螢幕</PresentationFormat>
  <Paragraphs>27</Paragraphs>
  <Slides>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3" baseType="lpstr">
      <vt:lpstr>Microsoft JhengHei</vt:lpstr>
      <vt:lpstr>Arial</vt:lpstr>
      <vt:lpstr>Wingdings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pechakucha_template_eng</dc:title>
  <dc:creator>林淑媛 Chere Lin</dc:creator>
  <cp:keywords>pechakucha_template_eng</cp:keywords>
  <cp:lastModifiedBy>Windows 使用者</cp:lastModifiedBy>
  <cp:revision>19</cp:revision>
  <dcterms:created xsi:type="dcterms:W3CDTF">2014-05-04T05:34:42Z</dcterms:created>
  <dcterms:modified xsi:type="dcterms:W3CDTF">2018-09-03T20:32:56Z</dcterms:modified>
</cp:coreProperties>
</file>